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474" y="3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BDF7-5CC5-483D-ACC7-844AE3B8BBDB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CC94-A41F-4AB4-9630-253810844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info@satishinject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588963"/>
            <a:ext cx="5827712" cy="325437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 newsletter brought to you by Satish Injectoplast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pvt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. Ltd.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159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NEWSLETTER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966788"/>
            <a:ext cx="889000" cy="252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Vol. 1, Issue 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1143000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MD’s Message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1510995" cy="13278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4114800" cy="15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1000" y="2895600"/>
            <a:ext cx="6437981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It is not only the product performance but also the engineering and support which differentiate us from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competition. Our ability to work with key customers through a partnership approach from the start of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program is a strong value proposition that we will continue to develop and leverage. Our philosophy of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working closely with the end customers whether directly or indirectly are rewarding us with preferred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status. Our system and solution approach helps our customers to a single point responsibility in us. We thank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our customers for showing confidence in our knowledge and supporting product offering. As an organization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have and will continue to invest for the future.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Let us work together towards the objective of “Make in India” 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Yours,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Shrikant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Navandar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20688" y="5237163"/>
            <a:ext cx="6208712" cy="325437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Our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Vision / Mission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6308725" cy="3200400"/>
          </a:xfrm>
          <a:prstGeom prst="rect">
            <a:avLst/>
          </a:prstGeom>
          <a:ln w="190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Vision :</a:t>
            </a:r>
            <a:endParaRPr kumimoji="0" lang="en-US" sz="9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IN" sz="1100" dirty="0" smtClean="0"/>
              <a:t>To Delight our Customers by providing one point solutions in plastic products through our Creativity, Capability &amp; Manufacturing excellence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Mission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Achieving turnover of INR 300 Cr by FY 2020-21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To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Achieve Customer Satisfaction 90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%.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To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Diversify into various Plastic Technology such as blow moulding, Plastic Welding, 2K Moulding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Improving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Employee Satisfaction @ 3% Y-O-Y by building skills &amp;competency, people engagement,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 training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programs, rewards-recognitions and CSR involvement. </a:t>
            </a:r>
            <a:endParaRPr lang="en-IN" sz="11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Min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10% share of sales growth through direct export of products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To 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Start our own product designing and R&amp;D </a:t>
            </a:r>
            <a:r>
              <a:rPr lang="en-IN" sz="11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center</a:t>
            </a:r>
            <a:r>
              <a:rPr lang="en-IN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sz="11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81600" y="1066800"/>
            <a:ext cx="889000" cy="252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January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sign.JPG"/>
          <p:cNvPicPr>
            <a:picLocks noChangeAspect="1" noChangeArrowheads="1"/>
          </p:cNvPicPr>
          <p:nvPr/>
        </p:nvPicPr>
        <p:blipFill>
          <a:blip r:embed="rId4"/>
          <a:srcRect r="74367" b="88962"/>
          <a:stretch>
            <a:fillRect/>
          </a:stretch>
        </p:blipFill>
        <p:spPr bwMode="auto">
          <a:xfrm>
            <a:off x="533400" y="4737705"/>
            <a:ext cx="761999" cy="29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365125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OUR NEW JOURNEY TOWARDS VISION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59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838200"/>
            <a:ext cx="2487386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5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86000"/>
            <a:ext cx="2517000" cy="141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1212265"/>
            <a:ext cx="2743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New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Expansions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Unit III , Nasik – EOU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Facility spread over 28000 sq. ft.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nos  Molding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Unit IV, Chakan, Pune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Facility spread over 35000 sq. ft.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 nos  Molding Machines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011680" y="1950720"/>
            <a:ext cx="2834640" cy="609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04800" y="6400800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ACHIVEMENT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OF SATISH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0"/>
            <a:ext cx="2590800" cy="165576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048000" y="6934200"/>
            <a:ext cx="38100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Satish Injectoplast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has received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Award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Excellence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IAC International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Automotive for “Launch and Development Support” in  January 2016.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8" descr="hy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1828799" cy="113471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19" descr="hy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443" y="5214730"/>
            <a:ext cx="1823357" cy="11098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04800" y="3865562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NEW 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8000" y="4432518"/>
            <a:ext cx="3429000" cy="181588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have upgraded ourselves with new technology by investing in Electric Injection Molding machine which will become operational from First week of April’16 . This is a new concept for us which will bring many benefits such as Energy saving, low water consumption, Lower operating cost, No oil, Operator benefits etc.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610600"/>
            <a:ext cx="4654736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MD, Mr. Shrikant Navandar and Business Head, Mr. Maniesh Sharrma</a:t>
            </a:r>
          </a:p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receiving the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895600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EVENTS &amp; ACTIVITIES @ SATISH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-20160104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990" y="3429000"/>
            <a:ext cx="2475068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4551402"/>
            <a:ext cx="3352800" cy="86177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Quality week celebration - </a:t>
            </a:r>
            <a:r>
              <a:rPr lang="en-US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Employee commitment for quality through slogan competition, Poster competition and Quiz competition during Quality week  </a:t>
            </a:r>
            <a:r>
              <a:rPr lang="en-US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Dec  01, 2016.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8" descr="Intex Aqua Turbo 4G_20160105_124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572000"/>
            <a:ext cx="2819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04800" y="381000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ANNUAL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BUSINESS MEETING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2400" y="1381036"/>
            <a:ext cx="3810000" cy="116955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Annual Business meeting with our key personnel's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was conducted 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January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27, 2017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at Hotel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Seven Haven Hotel,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Nashik.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MD shared business plan to internal stake holders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Review on Business score card was presented.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1" name="Picture 20" descr="IMG_20160108_092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4864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659577" y="6705600"/>
            <a:ext cx="2665023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We care for our Employees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Safety Helmet made compulsory.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 descr="Picture 039.jpg"/>
          <p:cNvPicPr>
            <a:picLocks noChangeAspect="1"/>
          </p:cNvPicPr>
          <p:nvPr/>
        </p:nvPicPr>
        <p:blipFill>
          <a:blip r:embed="rId5" cstate="print"/>
          <a:srcRect t="24074" r="34984"/>
          <a:stretch>
            <a:fillRect/>
          </a:stretch>
        </p:blipFill>
        <p:spPr>
          <a:xfrm>
            <a:off x="3048000" y="3420182"/>
            <a:ext cx="1828800" cy="99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WP_20160417_020.jpg"/>
          <p:cNvPicPr>
            <a:picLocks noChangeAspect="1"/>
          </p:cNvPicPr>
          <p:nvPr/>
        </p:nvPicPr>
        <p:blipFill>
          <a:blip r:embed="rId6" cstate="print"/>
          <a:srcRect l="25490" t="10416"/>
          <a:stretch>
            <a:fillRect/>
          </a:stretch>
        </p:blipFill>
        <p:spPr>
          <a:xfrm>
            <a:off x="3886200" y="929403"/>
            <a:ext cx="2667000" cy="173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304800"/>
            <a:ext cx="6308725" cy="325438"/>
          </a:xfrm>
          <a:prstGeom prst="rect">
            <a:avLst/>
          </a:prstGeom>
          <a:solidFill>
            <a:srgbClr val="1F497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Hall of Fame @ SATISH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1143000"/>
            <a:ext cx="3429000" cy="6001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100" dirty="0" smtClean="0"/>
              <a:t>A small function is held on the first Sunday of every month wherein a cake is cut by all employees whose birthday falls in the current month.</a:t>
            </a:r>
            <a:endParaRPr lang="en-IN" sz="11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8001000"/>
            <a:ext cx="64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Satish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Injecto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Plast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PVt.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Ltd.</a:t>
            </a:r>
            <a:endParaRPr kumimoji="0" lang="en-US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info@satishinjecto.com</a:t>
            </a:r>
            <a:endParaRPr kumimoji="0" lang="en-US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G-53, AMBAD MIDC,</a:t>
            </a:r>
            <a:endParaRPr kumimoji="0" lang="en-US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Nasik,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Maharastra</a:t>
            </a:r>
            <a:endParaRPr kumimoji="0" lang="en-US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India.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3242528"/>
            <a:ext cx="3429000" cy="18261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Monthly Star Performer Awards 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We are proud of our employees who contribute their idea’s &amp; are engaged towards company growth.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award is given in following categories - Best Operator</a:t>
            </a:r>
            <a:r>
              <a:rPr lang="en-US" sz="1200" baseline="0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 Best Setter,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Best Kaizen , Innovative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idea’s , Best suggestions , punctual, Best 5s &amp; safety zone , Zero Lot rejection, Best support.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687669"/>
            <a:ext cx="3200400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MD, Mr. Shrikant Navandar awarding the Best Operator  during Monthly Award ceremony  held on January </a:t>
            </a:r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08, 2017</a:t>
            </a:r>
            <a:endParaRPr lang="en-IN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771001"/>
            <a:ext cx="3200400" cy="2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Birthday Celebration on </a:t>
            </a:r>
            <a:r>
              <a:rPr lang="en-IN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January 08, 2017</a:t>
            </a:r>
            <a:endParaRPr lang="en-IN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IMG-20161201-WA0017.jpg"/>
          <p:cNvPicPr>
            <a:picLocks noChangeAspect="1"/>
          </p:cNvPicPr>
          <p:nvPr/>
        </p:nvPicPr>
        <p:blipFill>
          <a:blip r:embed="rId3" cstate="print"/>
          <a:srcRect r="10236"/>
          <a:stretch>
            <a:fillRect/>
          </a:stretch>
        </p:blipFill>
        <p:spPr>
          <a:xfrm>
            <a:off x="3505200" y="2438400"/>
            <a:ext cx="28956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100.jpg"/>
          <p:cNvPicPr>
            <a:picLocks noChangeAspect="1"/>
          </p:cNvPicPr>
          <p:nvPr/>
        </p:nvPicPr>
        <p:blipFill>
          <a:blip r:embed="rId4" cstate="print"/>
          <a:srcRect l="4762"/>
          <a:stretch>
            <a:fillRect/>
          </a:stretch>
        </p:blipFill>
        <p:spPr>
          <a:xfrm>
            <a:off x="228600" y="685800"/>
            <a:ext cx="3048000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644</Words>
  <Application>Microsoft Office PowerPoint</Application>
  <PresentationFormat>On-screen Show (4:3)</PresentationFormat>
  <Paragraphs>74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SIPL-ACER</dc:creator>
  <cp:lastModifiedBy>admin</cp:lastModifiedBy>
  <cp:revision>42</cp:revision>
  <dcterms:created xsi:type="dcterms:W3CDTF">2016-02-07T09:33:06Z</dcterms:created>
  <dcterms:modified xsi:type="dcterms:W3CDTF">2017-03-15T10:50:05Z</dcterms:modified>
</cp:coreProperties>
</file>